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-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</a:t>
            </a:r>
            <a:r>
              <a:rPr lang="en-US" smtClean="0"/>
              <a:t>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https://github.com/Vignesh5977/Task3_Interactive_FrontEnd</a:t>
            </a:r>
            <a:endParaRPr lang="en-IN"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203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Public Sans</vt:lpstr>
      <vt:lpstr>EB Garamond</vt:lpstr>
      <vt:lpstr>Times New Roman</vt:lpstr>
      <vt:lpstr>EB Garamond Medium</vt:lpstr>
      <vt:lpstr>Noto Sans Symbols</vt:lpstr>
      <vt:lpstr>EB Garamond SemiBold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15</cp:revision>
  <dcterms:created xsi:type="dcterms:W3CDTF">2020-08-13T11:21:46Z</dcterms:created>
  <dcterms:modified xsi:type="dcterms:W3CDTF">2023-11-01T04:30:15Z</dcterms:modified>
</cp:coreProperties>
</file>